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Sunčev sustav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369923" y="26400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Jupiter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369923" y="47431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Saturn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369923" y="369160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Neptun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369923" y="579464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Uran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Koji planet je opisan slikama?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EC5C4BD-C678-4634-9616-F0DF2BE86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887" y="2901435"/>
            <a:ext cx="2685307" cy="324474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FEBA49A-3848-4E77-8FB4-EC8269779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579" y="3214157"/>
            <a:ext cx="4373108" cy="2361175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2F284CE8-9828-4FCC-8DB3-250F007DB758}"/>
              </a:ext>
            </a:extLst>
          </p:cNvPr>
          <p:cNvSpPr/>
          <p:nvPr/>
        </p:nvSpPr>
        <p:spPr>
          <a:xfrm>
            <a:off x="7354579" y="3214157"/>
            <a:ext cx="611070" cy="2148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DD0F4BB-2160-4BC3-80E9-EB78D18595B5}"/>
              </a:ext>
            </a:extLst>
          </p:cNvPr>
          <p:cNvSpPr/>
          <p:nvPr/>
        </p:nvSpPr>
        <p:spPr>
          <a:xfrm>
            <a:off x="10787507" y="5272115"/>
            <a:ext cx="517703" cy="2148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850690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Merkur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850690" y="471099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Uran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850690" y="365389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Neptun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850690" y="57680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Venera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je planet opisan slikama?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A52AD7-08B5-4B89-A2F8-829DCC3C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498" y="2393576"/>
            <a:ext cx="4776824" cy="4047893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D57DFB55-9735-4740-9A3D-0FFD4A145461}"/>
              </a:ext>
            </a:extLst>
          </p:cNvPr>
          <p:cNvSpPr/>
          <p:nvPr/>
        </p:nvSpPr>
        <p:spPr>
          <a:xfrm>
            <a:off x="7343480" y="2393576"/>
            <a:ext cx="546755" cy="283636"/>
          </a:xfrm>
          <a:prstGeom prst="rect">
            <a:avLst/>
          </a:prstGeom>
          <a:solidFill>
            <a:srgbClr val="36A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4FFB5D30-CC61-4844-A2A5-DB21DCFAE5AF}"/>
              </a:ext>
            </a:extLst>
          </p:cNvPr>
          <p:cNvSpPr/>
          <p:nvPr/>
        </p:nvSpPr>
        <p:spPr>
          <a:xfrm>
            <a:off x="10994089" y="4275704"/>
            <a:ext cx="546755" cy="283636"/>
          </a:xfrm>
          <a:prstGeom prst="rect">
            <a:avLst/>
          </a:prstGeom>
          <a:solidFill>
            <a:srgbClr val="36A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440597E8-2352-4FA7-B93A-F148C7763A9F}"/>
              </a:ext>
            </a:extLst>
          </p:cNvPr>
          <p:cNvSpPr/>
          <p:nvPr/>
        </p:nvSpPr>
        <p:spPr>
          <a:xfrm>
            <a:off x="7969656" y="4985280"/>
            <a:ext cx="546755" cy="283636"/>
          </a:xfrm>
          <a:prstGeom prst="rect">
            <a:avLst/>
          </a:prstGeom>
          <a:solidFill>
            <a:srgbClr val="36A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C1A935A-382A-4B43-9F11-A195757BC155}"/>
              </a:ext>
            </a:extLst>
          </p:cNvPr>
          <p:cNvSpPr/>
          <p:nvPr/>
        </p:nvSpPr>
        <p:spPr>
          <a:xfrm>
            <a:off x="9196713" y="5900563"/>
            <a:ext cx="465762" cy="283636"/>
          </a:xfrm>
          <a:prstGeom prst="rect">
            <a:avLst/>
          </a:prstGeom>
          <a:solidFill>
            <a:srgbClr val="36A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A53F65A6-A1FA-4C4D-B07A-C376FA56403C}"/>
              </a:ext>
            </a:extLst>
          </p:cNvPr>
          <p:cNvSpPr/>
          <p:nvPr/>
        </p:nvSpPr>
        <p:spPr>
          <a:xfrm>
            <a:off x="7969656" y="3370258"/>
            <a:ext cx="546755" cy="283636"/>
          </a:xfrm>
          <a:prstGeom prst="rect">
            <a:avLst/>
          </a:prstGeom>
          <a:solidFill>
            <a:srgbClr val="36A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D37556CA-697E-4E42-A524-6703DFFEF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745" y="3121670"/>
            <a:ext cx="2435284" cy="23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8269585" y="455990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Zvijezde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4677972" y="456666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Planeti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086359" y="4559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Galaksija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Koji pojam je na slici je prekriven crnim pravokutnikom?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F09D54F-0418-4DC7-9FE1-5A8801922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34" y="2322083"/>
            <a:ext cx="7878289" cy="1322294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02FB58A7-B82F-4CD7-8473-CB204B4309C9}"/>
              </a:ext>
            </a:extLst>
          </p:cNvPr>
          <p:cNvSpPr/>
          <p:nvPr/>
        </p:nvSpPr>
        <p:spPr>
          <a:xfrm>
            <a:off x="6193409" y="2322082"/>
            <a:ext cx="1725105" cy="251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963A4AD0-42F6-42F2-91A0-032FD54A7ABA}"/>
              </a:ext>
            </a:extLst>
          </p:cNvPr>
          <p:cNvSpPr/>
          <p:nvPr/>
        </p:nvSpPr>
        <p:spPr>
          <a:xfrm>
            <a:off x="9525786" y="3324930"/>
            <a:ext cx="367645" cy="34172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Mars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Merkur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Venera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Zemlja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planet Sunčevog sustava je najbliži Suncu?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Merkur i Venera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Merkur i Mars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Venera i Mars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Venera i Jupiter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Koja dva planeta su najbliža Zemlji?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111</Words>
  <Application>Microsoft Office PowerPoint</Application>
  <PresentationFormat>Široki zaslon</PresentationFormat>
  <Paragraphs>37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Sunčev sustav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22</cp:revision>
  <dcterms:created xsi:type="dcterms:W3CDTF">2021-01-04T08:54:24Z</dcterms:created>
  <dcterms:modified xsi:type="dcterms:W3CDTF">2021-08-15T14:30:17Z</dcterms:modified>
</cp:coreProperties>
</file>